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9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77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36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62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15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96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39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16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2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63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47181-93EC-494B-90F1-B32BBD0F9FB7}" type="datetimeFigureOut">
              <a:rPr lang="en-GB" smtClean="0"/>
              <a:t>17/02/2016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454F6-FD9F-492F-8039-D121D7C68A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46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Katerina\Desktop\Παραμύθια\New folder (18)\20160217_1128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 r="2323" b="66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C:\Users\Katerina\Desktop\Παραμύθια\New folder (18)\20160217_113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1111" r="3788" b="163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Katerina\Desktop\Παραμύθια\New folder (18)\20160217_1130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12324" r="2273" b="157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Katerina\Desktop\Παραμύθια\New folder (18)\20160217_113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3333" r="3486" b="155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C:\Users\Katerina\Desktop\Παραμύθια\New folder (18)\20160217_1130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5758" r="2122" b="12323"/>
          <a:stretch/>
        </p:blipFill>
        <p:spPr bwMode="auto">
          <a:xfrm>
            <a:off x="-2558" y="-27384"/>
            <a:ext cx="914655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C:\Users\Katerina\Desktop\Παραμύθια\New folder (18)\20160217_1131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19192" r="1515" b="2141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erina\Desktop\Παραμύθια\New folder (18)\20160217_1128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1" r="3637" b="8688"/>
          <a:stretch/>
        </p:blipFill>
        <p:spPr bwMode="auto">
          <a:xfrm>
            <a:off x="-13142" y="0"/>
            <a:ext cx="9157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6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Katerina\Desktop\Παραμύθια\New folder (18)\20160217_1128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16364" r="5454" b="14949"/>
          <a:stretch/>
        </p:blipFill>
        <p:spPr bwMode="auto">
          <a:xfrm>
            <a:off x="0" y="-922"/>
            <a:ext cx="914400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2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Users\Katerina\Desktop\Παραμύθια\New folder (18)\20160217_1129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11919" r="4478" b="82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C:\Users\Katerina\Desktop\Παραμύθια\New folder (18)\20160217_112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Katerina\Desktop\Παραμύθια\New folder (18)\20160217_1129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12726" r="3787" b="17375"/>
          <a:stretch/>
        </p:blipFill>
        <p:spPr bwMode="auto">
          <a:xfrm>
            <a:off x="0" y="-9484"/>
            <a:ext cx="9144000" cy="686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C:\Users\Katerina\Desktop\Παραμύθια\New folder (18)\20160217_1129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16162" r="5455" b="135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Katerina\Desktop\Παραμύθια\New folder (18)\20160217_112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4069" b="56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Users\Katerina\Desktop\Παραμύθια\New folder (18)\20160217_113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3232" r="2323" b="210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</dc:creator>
  <cp:lastModifiedBy>Katerina</cp:lastModifiedBy>
  <cp:revision>8</cp:revision>
  <dcterms:created xsi:type="dcterms:W3CDTF">2016-02-17T18:00:40Z</dcterms:created>
  <dcterms:modified xsi:type="dcterms:W3CDTF">2016-02-17T18:10:50Z</dcterms:modified>
</cp:coreProperties>
</file>