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0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80C5D9-6C30-493B-841C-5CD138319F7F}" v="130" dt="2022-03-20T10:37:00.4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DDEF552-FED4-E00D-3D1D-7DA31E5B87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1" t="24150" r="5189" b="30241"/>
          <a:stretch/>
        </p:blipFill>
        <p:spPr>
          <a:xfrm rot="16200000">
            <a:off x="2627145" y="-387262"/>
            <a:ext cx="6808743" cy="765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id="{4FDDA41A-C4B6-AF80-1799-1B4531F42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736746" y="-2553221"/>
            <a:ext cx="6749820" cy="120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556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text, book, indoor, decorated&#10;&#10;Description automatically generated">
            <a:extLst>
              <a:ext uri="{FF2B5EF4-FFF2-40B4-BE49-F238E27FC236}">
                <a16:creationId xmlns:a16="http://schemas.microsoft.com/office/drawing/2014/main" id="{ACD3F97B-1AD9-6673-4FAA-7E8FADBD3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715870" y="-2574098"/>
            <a:ext cx="6749820" cy="1201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6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6817FEDF-5F24-BD25-F285-FF5BAB2DF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741966" y="-2558440"/>
            <a:ext cx="6760259" cy="1201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93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22FCA032-27F1-F726-16A0-F5149DCD1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778500" y="-2584537"/>
            <a:ext cx="6676752" cy="120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883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05E59160-9384-532B-B8DC-ACA6EAA24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747185" y="-2615852"/>
            <a:ext cx="6676752" cy="120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60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7819657-1B33-88D8-58BA-C6116EDF8E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4" t="5991" r="4892" b="5815"/>
          <a:stretch/>
        </p:blipFill>
        <p:spPr>
          <a:xfrm rot="16200000">
            <a:off x="3018584" y="-2438399"/>
            <a:ext cx="6478765" cy="1170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226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ap&#10;&#10;Description automatically generated">
            <a:extLst>
              <a:ext uri="{FF2B5EF4-FFF2-40B4-BE49-F238E27FC236}">
                <a16:creationId xmlns:a16="http://schemas.microsoft.com/office/drawing/2014/main" id="{9710AABF-9AC8-6E53-DC44-9112A5FEB8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5" t="3877" r="4305" b="3965"/>
          <a:stretch/>
        </p:blipFill>
        <p:spPr>
          <a:xfrm rot="16200000">
            <a:off x="2736749" y="-2584536"/>
            <a:ext cx="6697856" cy="1209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79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alendar&#10;&#10;Description automatically generated">
            <a:extLst>
              <a:ext uri="{FF2B5EF4-FFF2-40B4-BE49-F238E27FC236}">
                <a16:creationId xmlns:a16="http://schemas.microsoft.com/office/drawing/2014/main" id="{6AB612F8-D5C1-DF96-0464-5D42C578BD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83" r="289" b="130"/>
          <a:stretch/>
        </p:blipFill>
        <p:spPr>
          <a:xfrm rot="16200000">
            <a:off x="2830695" y="-2605411"/>
            <a:ext cx="6603693" cy="121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218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31B859C-9560-EBAD-9C98-5FEA07935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788940" y="-2553221"/>
            <a:ext cx="6624559" cy="1195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445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BFF67D07-25E1-7DF3-E600-C403F2E9B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747186" y="-2605412"/>
            <a:ext cx="6655875" cy="1198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162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map&#10;&#10;Description automatically generated">
            <a:extLst>
              <a:ext uri="{FF2B5EF4-FFF2-40B4-BE49-F238E27FC236}">
                <a16:creationId xmlns:a16="http://schemas.microsoft.com/office/drawing/2014/main" id="{BC21BB08-26A0-3242-12BE-B9A6D56A32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3" r="2340" b="87"/>
          <a:stretch/>
        </p:blipFill>
        <p:spPr>
          <a:xfrm rot="16200000">
            <a:off x="2862007" y="-2469715"/>
            <a:ext cx="6530710" cy="1188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85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text, indoor, decorated, several&#10;&#10;Description automatically generated">
            <a:extLst>
              <a:ext uri="{FF2B5EF4-FFF2-40B4-BE49-F238E27FC236}">
                <a16:creationId xmlns:a16="http://schemas.microsoft.com/office/drawing/2014/main" id="{955FC6F2-3C09-68BE-BA90-7023FA681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752404" y="-2610632"/>
            <a:ext cx="6697629" cy="1201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50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text, indoor, items, doll&#10;&#10;Description automatically generated">
            <a:extLst>
              <a:ext uri="{FF2B5EF4-FFF2-40B4-BE49-F238E27FC236}">
                <a16:creationId xmlns:a16="http://schemas.microsoft.com/office/drawing/2014/main" id="{3BE1C55A-FAD4-9F97-134E-23CD29CD06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2" t="1477"/>
          <a:stretch/>
        </p:blipFill>
        <p:spPr>
          <a:xfrm rot="5400000">
            <a:off x="2768063" y="-2574099"/>
            <a:ext cx="6614166" cy="1200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299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95</cp:revision>
  <dcterms:created xsi:type="dcterms:W3CDTF">2022-03-20T09:57:02Z</dcterms:created>
  <dcterms:modified xsi:type="dcterms:W3CDTF">2022-03-20T10:38:56Z</dcterms:modified>
</cp:coreProperties>
</file>